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a Küstner" userId="82e3acdc-b74f-4d49-b86b-fe9ccf2634f5" providerId="ADAL" clId="{3EDA4F6D-9D5D-476E-A695-38C83017D0C7}"/>
    <pc:docChg chg="modSld">
      <pc:chgData name="Cornelia Küstner" userId="82e3acdc-b74f-4d49-b86b-fe9ccf2634f5" providerId="ADAL" clId="{3EDA4F6D-9D5D-476E-A695-38C83017D0C7}" dt="2024-09-02T07:30:23.236" v="0" actId="14826"/>
      <pc:docMkLst>
        <pc:docMk/>
      </pc:docMkLst>
      <pc:sldChg chg="modSp">
        <pc:chgData name="Cornelia Küstner" userId="82e3acdc-b74f-4d49-b86b-fe9ccf2634f5" providerId="ADAL" clId="{3EDA4F6D-9D5D-476E-A695-38C83017D0C7}" dt="2024-09-02T07:30:23.236" v="0" actId="14826"/>
        <pc:sldMkLst>
          <pc:docMk/>
          <pc:sldMk cId="2735100402" sldId="258"/>
        </pc:sldMkLst>
      </pc:sldChg>
    </pc:docChg>
  </pc:docChgLst>
  <pc:docChgLst>
    <pc:chgData name="Annett Zebrowski" userId="dcc3919b-343f-497e-bf31-4f0130144f5e" providerId="ADAL" clId="{E13D672A-4C0B-4245-9A0A-D0A3545E264C}"/>
    <pc:docChg chg="modSld">
      <pc:chgData name="Annett Zebrowski" userId="dcc3919b-343f-497e-bf31-4f0130144f5e" providerId="ADAL" clId="{E13D672A-4C0B-4245-9A0A-D0A3545E264C}" dt="2024-08-28T14:50:59.002" v="1" actId="14826"/>
      <pc:docMkLst>
        <pc:docMk/>
      </pc:docMkLst>
      <pc:sldChg chg="modSp">
        <pc:chgData name="Annett Zebrowski" userId="dcc3919b-343f-497e-bf31-4f0130144f5e" providerId="ADAL" clId="{E13D672A-4C0B-4245-9A0A-D0A3545E264C}" dt="2024-08-28T14:50:53.677" v="0" actId="14826"/>
        <pc:sldMkLst>
          <pc:docMk/>
          <pc:sldMk cId="2735100402" sldId="258"/>
        </pc:sldMkLst>
      </pc:sldChg>
      <pc:sldChg chg="modSp">
        <pc:chgData name="Annett Zebrowski" userId="dcc3919b-343f-497e-bf31-4f0130144f5e" providerId="ADAL" clId="{E13D672A-4C0B-4245-9A0A-D0A3545E264C}" dt="2024-08-28T14:50:59.002" v="1" actId="14826"/>
        <pc:sldMkLst>
          <pc:docMk/>
          <pc:sldMk cId="397070734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4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17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11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85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90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61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31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4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6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96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7FC8-0FF9-4D0A-8C4A-EB00DB787028}" type="datetimeFigureOut">
              <a:rPr lang="de-DE" smtClean="0"/>
              <a:t>11.03.2025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673E-0C0D-4E53-8203-692D52BA0A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9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" y="0"/>
            <a:ext cx="12181166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0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" y="0"/>
            <a:ext cx="1218116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0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3f64381-af27-4bc9-81c0-3cb258456522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240df1ab08377aa700575383b9a62750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e9375fbdb48c4b282c0e00a5a5be44e6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e62b08fd-f286-4b3e-a03f-f8bdf4b86e5a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62b08fd-f286-4b3e-a03f-f8bdf4b86e5a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lcf76f155ced4ddcb4097134ff3c332f xmlns="c82cca38-21c0-4085-b597-6714eaf117dc">
      <Terms xmlns="http://schemas.microsoft.com/office/infopath/2007/PartnerControls"/>
    </lcf76f155ced4ddcb4097134ff3c332f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</documentManagement>
</p:properties>
</file>

<file path=customXml/itemProps1.xml><?xml version="1.0" encoding="utf-8"?>
<ds:datastoreItem xmlns:ds="http://schemas.openxmlformats.org/officeDocument/2006/customXml" ds:itemID="{E22E02B8-8AA1-423F-A08D-17DEF0F1E89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4544978-8066-478F-965C-C92DEE780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AA1D13-D446-4B64-BC1A-BAF2E94418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C972F72-B29B-4383-B6D2-1E07983B26AA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1dbbd15-56a6-4a36-99c3-e06f7c17aee8"/>
    <ds:schemaRef ds:uri="http://schemas.microsoft.com/office/2006/documentManagement/types"/>
    <ds:schemaRef ds:uri="c82cca38-21c0-4085-b597-6714eaf117dc"/>
    <ds:schemaRef ds:uri="e58eaca8-f4da-4d53-a948-ecd7d12d3e4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Richard Schwartze</dc:creator>
  <cp:lastModifiedBy>Dorothee Gröninger</cp:lastModifiedBy>
  <cp:revision>13</cp:revision>
  <dcterms:created xsi:type="dcterms:W3CDTF">2022-09-15T08:42:27Z</dcterms:created>
  <dcterms:modified xsi:type="dcterms:W3CDTF">2025-03-11T15:06:11Z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0x010100709310C26895984B8A15B67BDB451BFB</vt:lpwstr>
  </property>
  <property fmtid="{D5CDD505-2E9C-101B-9397-08002B2CF9AE}" pid="4" name="Veranstaltungsart">
    <vt:lpwstr/>
  </property>
  <property fmtid="{D5CDD505-2E9C-101B-9397-08002B2CF9AE}" pid="5" name="Ansicht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9" name="Bereich">
    <vt:lpwstr/>
  </property>
  <property fmtid="{D5CDD505-2E9C-101B-9397-08002B2CF9AE}" pid="10" name="Darstellung">
    <vt:lpwstr/>
  </property>
</Properties>
</file>